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6" autoAdjust="0"/>
  </p:normalViewPr>
  <p:slideViewPr>
    <p:cSldViewPr snapToGrid="0">
      <p:cViewPr>
        <p:scale>
          <a:sx n="125" d="100"/>
          <a:sy n="125" d="100"/>
        </p:scale>
        <p:origin x="1374" y="-1758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</TotalTime>
  <Words>248</Words>
  <Application>Microsoft Office PowerPoint</Application>
  <PresentationFormat>Letter Paper (8.5x11 in)</PresentationFormat>
  <Paragraphs>29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14</cp:revision>
  <cp:lastPrinted>2020-11-01T01:45:20Z</cp:lastPrinted>
  <dcterms:created xsi:type="dcterms:W3CDTF">2020-10-31T22:47:50Z</dcterms:created>
  <dcterms:modified xsi:type="dcterms:W3CDTF">2020-11-05T20:02:18Z</dcterms:modified>
</cp:coreProperties>
</file>